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3"/>
  </p:notesMasterIdLst>
  <p:sldIdLst>
    <p:sldId id="280" r:id="rId2"/>
    <p:sldId id="274" r:id="rId3"/>
    <p:sldId id="260" r:id="rId4"/>
    <p:sldId id="279" r:id="rId5"/>
    <p:sldId id="264" r:id="rId6"/>
    <p:sldId id="273" r:id="rId7"/>
    <p:sldId id="278" r:id="rId8"/>
    <p:sldId id="261" r:id="rId9"/>
    <p:sldId id="276" r:id="rId10"/>
    <p:sldId id="275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1334EA4-2EE4-473B-B379-DD84D5325057}">
          <p14:sldIdLst>
            <p14:sldId id="280"/>
            <p14:sldId id="274"/>
            <p14:sldId id="260"/>
            <p14:sldId id="279"/>
            <p14:sldId id="264"/>
            <p14:sldId id="273"/>
            <p14:sldId id="278"/>
            <p14:sldId id="261"/>
            <p14:sldId id="276"/>
            <p14:sldId id="275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B1A14-A547-4A23-BD3B-B2571ABDEE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6FD1B-09D2-49A6-A22E-A7068F5B1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7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82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0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533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459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52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90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32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7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3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35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5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7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4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75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27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4223" y="26159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04664"/>
            <a:ext cx="6908421" cy="24006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Муниципальное бюджетное образовательное учреждение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«Ново-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Энгенойская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СШ» 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sz="2400" b="1" i="1" dirty="0" smtClean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sz="2400" b="1" i="1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ctr"/>
            <a:endParaRPr lang="ru-RU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79802"/>
            <a:ext cx="8274786" cy="3277591"/>
          </a:xfrm>
          <a:prstGeom prst="rect">
            <a:avLst/>
          </a:prstGeom>
          <a:effectLst>
            <a:glow rad="127000">
              <a:schemeClr val="accent1"/>
            </a:glow>
            <a:outerShdw blurRad="50800" dist="127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4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206084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Чистота — спасет мир!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Это знает каждый,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Мы  за труд благодарим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 Каждодневно важный!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Спасибо говорим за то,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Что убираешь ты за нами,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Что все так чисто и светло,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За то, что так долго ты с нами!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76674"/>
            <a:ext cx="4662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6951" y="2129433"/>
            <a:ext cx="3429000" cy="2571750"/>
          </a:xfrm>
          <a:prstGeom prst="rect">
            <a:avLst/>
          </a:prstGeom>
          <a:solidFill>
            <a:schemeClr val="accent1">
              <a:alpha val="89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878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404664"/>
            <a:ext cx="4806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lvl="0"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 descr="1182 Стенд для столовой, здоровое пит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5524872" cy="5114824"/>
          </a:xfrm>
          <a:prstGeom prst="rect">
            <a:avLst/>
          </a:prstGeom>
          <a:noFill/>
          <a:effectLst>
            <a:glow rad="127000">
              <a:schemeClr val="accent1"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2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292596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868827"/>
            <a:ext cx="4824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автрак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является самым важным приемом пищи. Детям, которые расходуют большое количество энергии в течение дня, особенно важно получать достаточно витаминов и минеральных веществ. Сбалансированный завтрак поможет ребенку оставаться энергичным, собранным и внимательным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завтр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321" y="148937"/>
            <a:ext cx="1548173" cy="1159322"/>
          </a:xfrm>
          <a:prstGeom prst="rect">
            <a:avLst/>
          </a:prstGeom>
          <a:noFill/>
          <a:effectLst>
            <a:glow rad="127000">
              <a:schemeClr val="accent1"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64838"/>
            <a:ext cx="2643758" cy="3525010"/>
          </a:xfrm>
          <a:prstGeom prst="rect">
            <a:avLst/>
          </a:prstGeom>
          <a:effectLst>
            <a:glow rad="127000">
              <a:schemeClr val="accent1">
                <a:alpha val="9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286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476674"/>
            <a:ext cx="4878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492896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прием пищи ребенка должен быть питательным, вкусным, максимально витаминизированным. Дети, получающие сытный полноценный завтрак, в сравнении с теми, кто пренебрегает ранней трапезой, гораздо лучше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учатся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3923928" cy="2942946"/>
          </a:xfrm>
          <a:prstGeom prst="rect">
            <a:avLst/>
          </a:prstGeom>
          <a:effectLst>
            <a:glow rad="127000">
              <a:schemeClr val="accent1">
                <a:alpha val="9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137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4223" y="26159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32658"/>
            <a:ext cx="4806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67944" y="1455177"/>
            <a:ext cx="3829825" cy="5085184"/>
          </a:xfrm>
        </p:spPr>
        <p:txBody>
          <a:bodyPr>
            <a:noAutofit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Повар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повар, кулинар,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 тебя чудесный дар!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ярко-белом колпаке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Ты мешаешь в котелке.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Всех ты можешь накормить,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Вкусным блюдом удивить,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Так, что пальчики оближешь!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Лучше повара не сыщешь!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458491" cy="4611321"/>
          </a:xfrm>
          <a:prstGeom prst="rect">
            <a:avLst/>
          </a:prstGeom>
          <a:effectLst>
            <a:glow rad="127000">
              <a:schemeClr val="accent1">
                <a:alpha val="9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150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2425686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</a:br>
            <a:endParaRPr lang="ru-RU" dirty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620690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3818496" cy="3304374"/>
          </a:xfrm>
          <a:prstGeom prst="rect">
            <a:avLst/>
          </a:prstGeom>
          <a:effectLst>
            <a:glow rad="127000">
              <a:schemeClr val="accent1">
                <a:alpha val="99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31356" y="2579778"/>
            <a:ext cx="31885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Если хочешь быть здоровым,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Бодрым, умным и веселым,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Ешь побольше овощей, 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Фруктов , кашек и борщей!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29508" y="536344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2007"/>
            <a:ext cx="2841780" cy="3789040"/>
          </a:xfrm>
          <a:prstGeom prst="rect">
            <a:avLst/>
          </a:prstGeom>
          <a:effectLst>
            <a:glow rad="127000">
              <a:schemeClr val="accent1">
                <a:alpha val="99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23928" y="1552007"/>
            <a:ext cx="2934072" cy="4180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Грустно манной каше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Было в воскресенье.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Не было у каши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Утром настроенья.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Я добавил в кашу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Масло и варенье,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Рассмеялась каша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Всем на удивленье.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Стала каша сладкой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И на вкус приятной,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Нам послала каша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Запах ароматный.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Ах, какая каша –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Просто объеденье!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Ешьте, дети, кашу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 Cyr" panose="02020603050405020304" pitchFamily="18" charset="0"/>
              </a:rPr>
              <a:t>С добрым настроеньем!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274838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</a:br>
            <a:endParaRPr lang="ru-RU" dirty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38142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0" y="1844824"/>
            <a:ext cx="3516419" cy="38751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3968" y="2136339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Слава, слава поварам,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Ведь они готовят нам,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Вкусно так, что просто диво!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Украшают все красиво.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Но сегодня праздник их,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Посвятим им этот стих!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Поваров поздравить нужно,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Montserrat"/>
              </a:rPr>
              <a:t>Пожелать им счастья дружно!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7272809" cy="666936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завтрака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Лучший завтрак —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каша.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Учеба в школе — это всегда напряжение и стресс. Если школьник не успевает завтракать или отказывается от еды, то он испытывает дефицит энергии и рискует получить неприятные заболевания желудка. Поэтому каши должны быть в ежедневном рационе ребенка, при этом не быстрорастворимые, 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цельно-зерновые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. В них содержатся витамины, А, D, железо и, конечно, углеводы, дающие заряд энергии на целый день.</a:t>
            </a:r>
          </a:p>
        </p:txBody>
      </p:sp>
      <p:pic>
        <p:nvPicPr>
          <p:cNvPr id="2052" name="Picture 4" descr="10 лучших завтраков для школьника спосо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2256966" cy="1512168"/>
          </a:xfrm>
          <a:prstGeom prst="rect">
            <a:avLst/>
          </a:prstGeom>
          <a:noFill/>
          <a:effectLst>
            <a:glow rad="406400">
              <a:schemeClr val="accent1">
                <a:alpha val="6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628800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Школьная столовая -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Как второй наш дом!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Пищу там здоровую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Каждый день жуем!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Знаем, что питание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Там всегда на «пять»!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В школьную столовую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Мы идем опять!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Руки золотые там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У наших поваров!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Вкусно приготовят нам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Борщ, котлеты, плов!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32658"/>
            <a:ext cx="4662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Приготовлении поварами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школьной столовой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горячего завтрака</a:t>
            </a:r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84984"/>
            <a:ext cx="3227851" cy="2420888"/>
          </a:xfrm>
          <a:prstGeom prst="rect">
            <a:avLst/>
          </a:prstGeom>
          <a:effectLst>
            <a:glow rad="127000">
              <a:schemeClr val="accent1">
                <a:alpha val="9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084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940</TotalTime>
  <Words>312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Constantia</vt:lpstr>
      <vt:lpstr>Montserrat</vt:lpstr>
      <vt:lpstr>Times New Roman Cyr</vt:lpstr>
      <vt:lpstr>Trebuchet MS</vt:lpstr>
      <vt:lpstr>Verdana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Валерьевна Лесовая</dc:creator>
  <cp:lastModifiedBy>Пользователь Windows</cp:lastModifiedBy>
  <cp:revision>42</cp:revision>
  <dcterms:created xsi:type="dcterms:W3CDTF">2016-10-07T07:43:57Z</dcterms:created>
  <dcterms:modified xsi:type="dcterms:W3CDTF">2024-05-02T09:22:38Z</dcterms:modified>
</cp:coreProperties>
</file>